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"/>
  </p:notesMasterIdLst>
  <p:sldIdLst>
    <p:sldId id="268" r:id="rId2"/>
    <p:sldId id="264" r:id="rId3"/>
    <p:sldId id="265" r:id="rId4"/>
    <p:sldId id="281" r:id="rId5"/>
    <p:sldId id="282" r:id="rId6"/>
    <p:sldId id="292" r:id="rId7"/>
    <p:sldId id="283" r:id="rId8"/>
    <p:sldId id="284" r:id="rId9"/>
    <p:sldId id="294" r:id="rId10"/>
    <p:sldId id="266" r:id="rId11"/>
    <p:sldId id="267" r:id="rId12"/>
    <p:sldId id="256" r:id="rId13"/>
    <p:sldId id="285" r:id="rId14"/>
    <p:sldId id="287" r:id="rId15"/>
    <p:sldId id="286" r:id="rId16"/>
    <p:sldId id="290" r:id="rId17"/>
    <p:sldId id="260" r:id="rId18"/>
    <p:sldId id="270" r:id="rId19"/>
    <p:sldId id="291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9"/>
    <p:penClr>
      <a:srgbClr val="FF0000"/>
    </p:penClr>
  </p:showPr>
  <p:clrMru>
    <a:srgbClr val="111111"/>
    <a:srgbClr val="CC0000"/>
    <a:srgbClr val="FF33CC"/>
    <a:srgbClr val="FF9999"/>
    <a:srgbClr val="1C1C1C"/>
    <a:srgbClr val="CC99FF"/>
    <a:srgbClr val="CCCCFF"/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013" autoAdjust="0"/>
    <p:restoredTop sz="94660"/>
  </p:normalViewPr>
  <p:slideViewPr>
    <p:cSldViewPr>
      <p:cViewPr varScale="1">
        <p:scale>
          <a:sx n="45" d="100"/>
          <a:sy n="45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932A0-7B3A-4F2D-A34D-7DD76D9D5132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1469A-B515-4131-9241-C89F3286F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1469A-B515-4131-9241-C89F3286F22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25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25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B9EFF-327F-4A8D-AC1E-CF92E5E832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BB9B7-60A7-4DDF-B944-050A29DDF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09FDB-4693-48CF-BC1E-648220DF0F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82E6CE-12F5-4E6E-9DD8-FC628C5E81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88B9D-6D26-4743-9998-462A91C751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27C1A-B130-4157-9427-272491E179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6EF549-6E66-42A4-A14A-14BF2977BA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97F9D-BB46-467B-923B-AFC0CD620B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03813-38A1-465B-802F-38EB592CC6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C6964-3C0C-448D-BD0C-9847021AD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A0516-D66E-4BBC-8ED8-6B26E1BA3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27128-DCEB-4100-96D6-51428790C6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E5477F-E5DC-4F4F-BB91-6DB155A59F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08787-DB7C-41F1-803D-19CDDBB0B7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D2CAC-1AA7-4ECA-B303-530A40DCC8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2458B-ED80-444B-9E63-B8A3C36E0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819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8199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00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0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0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0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0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0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1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1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821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4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5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6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8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9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0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1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2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8224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25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26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27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28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8229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30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823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23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3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3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EE2ADFB-915B-4D46-93A8-FAB866860A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23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6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</p:sldLayoutIdLst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1" grpId="0"/>
      <p:bldP spid="8235" grpId="0" build="p">
        <p:tmplLst>
          <p:tmpl lvl="1">
            <p:tnLst>
              <p:par>
                <p:cTn presetID="9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823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823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823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823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823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земля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-1571668" y="-428652"/>
            <a:ext cx="12858840" cy="8429684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lum bright="-28000"/>
          </a:blip>
          <a:srcRect/>
          <a:stretch>
            <a:fillRect/>
          </a:stretch>
        </p:blipFill>
        <p:spPr bwMode="auto">
          <a:xfrm>
            <a:off x="5500694" y="4714884"/>
            <a:ext cx="14668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 descr="C:\Users\ММ\Desktop\геро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5072074"/>
            <a:ext cx="1571636" cy="149305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50127E-6 L 0.50399 -0.9512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-4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ММ\Desktop\герой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3523"/>
            <a:ext cx="9144000" cy="6854477"/>
          </a:xfrm>
          <a:prstGeom prst="rect">
            <a:avLst/>
          </a:prstGeom>
          <a:noFill/>
        </p:spPr>
      </p:pic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550987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i="1" dirty="0" smtClean="0">
                <a:solidFill>
                  <a:srgbClr val="FFCC00"/>
                </a:solidFill>
              </a:rPr>
              <a:t>УРА! Задание выполнено!</a:t>
            </a:r>
            <a:br>
              <a:rPr lang="ru-RU" sz="4800" b="1" i="1" dirty="0" smtClean="0">
                <a:solidFill>
                  <a:srgbClr val="FFCC00"/>
                </a:solidFill>
              </a:rPr>
            </a:br>
            <a:r>
              <a:rPr lang="ru-RU" sz="4800" b="1" i="1" dirty="0" smtClean="0">
                <a:solidFill>
                  <a:srgbClr val="FFCC00"/>
                </a:solidFill>
              </a:rPr>
              <a:t>Летим…!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721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sz="4800" b="1" i="1" dirty="0" smtClean="0">
                <a:solidFill>
                  <a:srgbClr val="FFFF00"/>
                </a:solidFill>
              </a:rPr>
              <a:t>МАРС</a:t>
            </a:r>
            <a:endParaRPr lang="ru-RU" sz="4800" b="1" i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lum bright="-28000"/>
          </a:blip>
          <a:srcRect/>
          <a:stretch>
            <a:fillRect/>
          </a:stretch>
        </p:blipFill>
        <p:spPr bwMode="auto">
          <a:xfrm rot="3843631">
            <a:off x="-2309076" y="2160500"/>
            <a:ext cx="14668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00254 L 1.49132 -0.06852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" y="-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357818" y="4000504"/>
            <a:ext cx="3357586" cy="177165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115196" cy="3786214"/>
          </a:xfrm>
        </p:spPr>
        <p:txBody>
          <a:bodyPr/>
          <a:lstStyle/>
          <a:p>
            <a:r>
              <a:rPr lang="ru-RU" dirty="0" smtClean="0">
                <a:solidFill>
                  <a:srgbClr val="CC0000"/>
                </a:solidFill>
              </a:rPr>
              <a:t>Начерти этот прямоугольник. Его длина 4см, а ширина в 2 раза больше. Вычисли его периметр и площадь.</a:t>
            </a:r>
            <a:endParaRPr lang="ru-RU" dirty="0">
              <a:solidFill>
                <a:srgbClr val="CC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57818" y="4000504"/>
            <a:ext cx="3357586" cy="177165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22 -0.02263  -0.033 -0.06123  -0.027 -0.09984  C -0.024 -0.11315  -0.02 -0.12646  -0.014 -0.13711  C -0.01 -0.10649  0.004 -0.07854  0.025 -0.06123  C 0.025 -0.09851  0.041 -0.13445  0.068 -0.15042  C 0.077 -0.15708  0.087 -0.15974  0.097 -0.16107  C 0.082 -0.13844  0.074 -0.10649  0.077 -0.07321  C 0.099 -0.09718  0.13 -0.1025  0.157 -0.0852  C 0.166 -0.07987  0.175 -0.07055  0.181 -0.06123  C 0.158 -0.0639  0.134 -0.05192  0.117 -0.02795  C 0.144 -0.01997  0.167 0.00799  0.174 0.04659  C 0.176 0.0599  0.176 0.07321  0.174 0.08653  C 0.161 0.06123  0.139 0.04393  0.115 0.04127  C 0.127 0.07455  0.124 0.11581  0.106 0.14643  C 0.099 0.15708  0.091 0.1664  0.082 0.17172  C 0.089 0.14244  0.085 0.10916  0.072 0.08253  C 0.06 0.11581  0.034 0.13844  0.004 0.13844  C -0.007 0.13844  -0.017 0.13578  -0.026 0.13046  C -0.004 0.11981  0.013 0.09451  0.021 0.0639  C -0.007 0.07188  -0.036 0.0599  -0.055 0.02929  C -0.062 0.01731  -0.066 0.00532  -0.069 -0.00799  C -0.049 0.00932  -0.023 0.01198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Планеты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1"/>
            <a:ext cx="9144000" cy="6858001"/>
          </a:xfrm>
          <a:noFill/>
        </p:spPr>
      </p:pic>
      <p:pic>
        <p:nvPicPr>
          <p:cNvPr id="7" name="Picture 3" descr="C:\Users\ММ\Desktop\геро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05618"/>
            <a:ext cx="4071934" cy="3052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214810" y="3500438"/>
            <a:ext cx="49291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Молодцы! Летим на планету НЕПТУН</a:t>
            </a:r>
            <a:endParaRPr lang="ru-RU" sz="4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103585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3471858" cy="1650989"/>
          </a:xfrm>
        </p:spPr>
        <p:txBody>
          <a:bodyPr/>
          <a:lstStyle/>
          <a:p>
            <a:pPr algn="l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Нептун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539" y="-71462"/>
            <a:ext cx="10096539" cy="757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0" y="642918"/>
            <a:ext cx="6858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3600" kern="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Кондитерская фабрика выпускает 20 видов шоколадных конфет, а видов карамели в 3 раза больше. А вафельных в 2 раза больше, чем карамельных. Сколько видов вафельных конфет выпускает кондитерская фабрика?</a:t>
            </a:r>
            <a:endParaRPr lang="ru-RU" sz="3600" kern="0" dirty="0">
              <a:solidFill>
                <a:srgbClr val="7030A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8" descr="Парад планет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7088149"/>
          </a:xfrm>
          <a:noFill/>
        </p:spPr>
      </p:pic>
      <p:pic>
        <p:nvPicPr>
          <p:cNvPr id="6" name="Picture 3" descr="C:\Users\ММ\Desktop\геро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4889912"/>
            <a:ext cx="2071670" cy="196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857798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</a:p>
          <a:p>
            <a:endParaRPr lang="ru-RU" sz="5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5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5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Ну, что вернёмся на Землю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-285776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99FF33"/>
                </a:solidFill>
              </a:rPr>
              <a:t>Наша планета - </a:t>
            </a:r>
            <a:r>
              <a:rPr lang="ru-RU" b="1" i="1" u="sng" dirty="0" smtClean="0">
                <a:solidFill>
                  <a:srgbClr val="99FF33"/>
                </a:solidFill>
              </a:rPr>
              <a:t>ЗЕМЛЯ</a:t>
            </a:r>
          </a:p>
        </p:txBody>
      </p:sp>
      <p:pic>
        <p:nvPicPr>
          <p:cNvPr id="13315" name="Picture 6" descr="снимок Земли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542041"/>
            <a:ext cx="9144000" cy="6315959"/>
          </a:xfr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lum bright="-28000"/>
          </a:blip>
          <a:srcRect/>
          <a:stretch>
            <a:fillRect/>
          </a:stretch>
        </p:blipFill>
        <p:spPr bwMode="auto">
          <a:xfrm rot="11561182">
            <a:off x="9432546" y="-1395414"/>
            <a:ext cx="14668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 L -0.8165 1.287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8" y="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868" y="4143380"/>
            <a:ext cx="914400" cy="2343160"/>
          </a:xfrm>
          <a:prstGeom prst="rect">
            <a:avLst/>
          </a:prstGeom>
          <a:solidFill>
            <a:schemeClr val="accent4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643174" y="357166"/>
            <a:ext cx="2786082" cy="4143404"/>
          </a:xfrm>
          <a:prstGeom prst="ellipse">
            <a:avLst/>
          </a:prstGeom>
          <a:solidFill>
            <a:schemeClr val="tx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229600" cy="1676400"/>
          </a:xfrm>
        </p:spPr>
        <p:txBody>
          <a:bodyPr/>
          <a:lstStyle/>
          <a:p>
            <a:pPr>
              <a:defRPr/>
            </a:pPr>
            <a:r>
              <a:rPr lang="ru-RU" sz="6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ВСЕЛЕННАЯ, или 					КОСМОС</a:t>
            </a:r>
            <a:endParaRPr lang="ru-RU" sz="6000" b="1" dirty="0" smtClean="0">
              <a:solidFill>
                <a:srgbClr val="FFFF00"/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590801"/>
            <a:ext cx="7772400" cy="90963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b="1" u="sng" dirty="0" smtClean="0">
                <a:solidFill>
                  <a:srgbClr val="FF0066"/>
                </a:solidFill>
              </a:rPr>
              <a:t>1</a:t>
            </a:r>
            <a:r>
              <a:rPr lang="ru-RU" b="1" u="sng" dirty="0" smtClean="0">
                <a:solidFill>
                  <a:srgbClr val="FF0066"/>
                </a:solidFill>
              </a:rPr>
              <a:t> класс</a:t>
            </a:r>
            <a:endParaRPr lang="ru-RU" b="1" i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" name="Picture 6" descr="Метеори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58"/>
            <a:ext cx="9429816" cy="707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C:\Users\ММ\Desktop\геро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143512"/>
            <a:ext cx="1804723" cy="17144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Елена\Рабочий стол\Меркурий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858288"/>
          </a:xfrm>
          <a:prstGeom prst="rect">
            <a:avLst/>
          </a:prstGeom>
          <a:noFill/>
        </p:spPr>
      </p:pic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128586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	</a:t>
            </a:r>
            <a:r>
              <a:rPr lang="ru-RU" sz="4000" dirty="0" smtClean="0">
                <a:solidFill>
                  <a:srgbClr val="FF0000"/>
                </a:solidFill>
              </a:rPr>
              <a:t>МЕРКУРИЙ</a:t>
            </a:r>
            <a:endParaRPr lang="ru-RU" sz="4000" b="1" i="1" dirty="0" smtClean="0">
              <a:solidFill>
                <a:srgbClr val="FF0000"/>
              </a:solidFill>
            </a:endParaRPr>
          </a:p>
        </p:txBody>
      </p:sp>
      <p:pic>
        <p:nvPicPr>
          <p:cNvPr id="6" name="Picture 3" descr="C:\Users\ММ\Desktop\геро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25645"/>
            <a:ext cx="1928794" cy="183235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000364" y="5657671"/>
            <a:ext cx="502733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Задание!</a:t>
            </a:r>
            <a:endParaRPr lang="ru-RU" sz="7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 advClick="0" advTm="10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Елена\Рабочий стол\Меркурий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4295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57290" y="785794"/>
            <a:ext cx="1285884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350</a:t>
            </a:r>
            <a:endParaRPr lang="ru-RU" sz="4400" dirty="0"/>
          </a:p>
        </p:txBody>
      </p:sp>
      <p:sp>
        <p:nvSpPr>
          <p:cNvPr id="6" name="Овал 5"/>
          <p:cNvSpPr/>
          <p:nvPr/>
        </p:nvSpPr>
        <p:spPr>
          <a:xfrm>
            <a:off x="7215206" y="2214554"/>
            <a:ext cx="1571636" cy="1571636"/>
          </a:xfrm>
          <a:prstGeom prst="ellipse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2">
                    <a:lumMod val="10000"/>
                  </a:schemeClr>
                </a:solidFill>
              </a:rPr>
              <a:t>65</a:t>
            </a:r>
            <a:endParaRPr lang="ru-RU"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928662" y="4500570"/>
            <a:ext cx="1571636" cy="150019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2">
                    <a:lumMod val="10000"/>
                  </a:schemeClr>
                </a:solidFill>
              </a:rPr>
              <a:t>270</a:t>
            </a:r>
            <a:endParaRPr lang="ru-RU" sz="36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2214546" y="2428868"/>
            <a:ext cx="1571636" cy="1571636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2">
                    <a:lumMod val="10000"/>
                  </a:schemeClr>
                </a:solidFill>
              </a:rPr>
              <a:t>8</a:t>
            </a:r>
            <a:endParaRPr lang="ru-RU"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4429124" y="4572008"/>
            <a:ext cx="1857388" cy="185738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9</a:t>
            </a:r>
            <a:endParaRPr lang="ru-RU" sz="4800" dirty="0"/>
          </a:p>
        </p:txBody>
      </p:sp>
      <p:sp>
        <p:nvSpPr>
          <p:cNvPr id="12" name="Трапеция 11"/>
          <p:cNvSpPr/>
          <p:nvPr/>
        </p:nvSpPr>
        <p:spPr>
          <a:xfrm>
            <a:off x="4429124" y="1071546"/>
            <a:ext cx="1557342" cy="1571636"/>
          </a:xfrm>
          <a:prstGeom prst="trapezoi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35</a:t>
            </a:r>
            <a:endParaRPr lang="ru-RU" sz="4400" dirty="0"/>
          </a:p>
        </p:txBody>
      </p:sp>
      <p:sp>
        <p:nvSpPr>
          <p:cNvPr id="13" name="Ромб 12"/>
          <p:cNvSpPr/>
          <p:nvPr/>
        </p:nvSpPr>
        <p:spPr>
          <a:xfrm>
            <a:off x="7143768" y="4786298"/>
            <a:ext cx="1428760" cy="2071702"/>
          </a:xfrm>
          <a:prstGeom prst="diamon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7</a:t>
            </a:r>
            <a:endParaRPr lang="ru-RU" sz="4800" dirty="0"/>
          </a:p>
        </p:txBody>
      </p:sp>
    </p:spTree>
  </p:cSld>
  <p:clrMapOvr>
    <a:masterClrMapping/>
  </p:clrMapOvr>
  <p:transition advClick="0" advTm="1000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Елена\Рабочий стол\Меркурий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42910" y="0"/>
            <a:ext cx="7715304" cy="1165245"/>
          </a:xfrm>
        </p:spPr>
        <p:txBody>
          <a:bodyPr/>
          <a:lstStyle/>
          <a:p>
            <a:r>
              <a:rPr lang="ru-RU" dirty="0" smtClean="0"/>
              <a:t>МОЛОДЦЫ!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2285984" y="4572008"/>
            <a:ext cx="6400800" cy="1752600"/>
          </a:xfrm>
        </p:spPr>
        <p:txBody>
          <a:bodyPr/>
          <a:lstStyle/>
          <a:p>
            <a:r>
              <a:rPr lang="ru-RU" sz="4800" dirty="0" smtClean="0">
                <a:solidFill>
                  <a:srgbClr val="FFFF00"/>
                </a:solidFill>
              </a:rPr>
              <a:t>Отправимся на следующую планету</a:t>
            </a:r>
            <a:r>
              <a:rPr lang="ru-RU" sz="4800" dirty="0" smtClean="0"/>
              <a:t>?</a:t>
            </a:r>
            <a:endParaRPr lang="ru-RU" sz="4800" dirty="0"/>
          </a:p>
        </p:txBody>
      </p:sp>
      <p:pic>
        <p:nvPicPr>
          <p:cNvPr id="5" name="Picture 3" descr="C:\Users\ММ\Desktop\геро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071678"/>
            <a:ext cx="1785950" cy="169665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85325E-6 L 0.47639 -0.627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" y="-3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Звёзды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215466" cy="6858000"/>
          </a:xfrm>
          <a:noFill/>
        </p:spPr>
      </p:pic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500034" y="500042"/>
            <a:ext cx="828680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- Плотные облака</a:t>
            </a:r>
            <a:b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- Жара 475 </a:t>
            </a:r>
            <a:r>
              <a:rPr kumimoji="0" lang="en-US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^</a:t>
            </a: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- </a:t>
            </a: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Единственная планета, которая вращается в обратную сторону</a:t>
            </a:r>
            <a:b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Она 2-я от Солнца планета</a:t>
            </a:r>
            <a:b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 Земли она ярко-белого цвета</a:t>
            </a: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7215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7772400" cy="1500187"/>
          </a:xfrm>
        </p:spPr>
        <p:txBody>
          <a:bodyPr/>
          <a:lstStyle/>
          <a:p>
            <a:r>
              <a:rPr lang="ru-RU" sz="4400" dirty="0" smtClean="0"/>
              <a:t>ВЕНЕРА</a:t>
            </a:r>
            <a:endParaRPr lang="ru-RU" sz="4400" dirty="0"/>
          </a:p>
        </p:txBody>
      </p:sp>
    </p:spTree>
  </p:cSld>
  <p:clrMapOvr>
    <a:masterClrMapping/>
  </p:clrMapOvr>
  <p:transition advClick="0" advTm="10000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643182"/>
            <a:ext cx="7143768" cy="1143008"/>
          </a:xfrm>
        </p:spPr>
        <p:txBody>
          <a:bodyPr/>
          <a:lstStyle/>
          <a:p>
            <a:r>
              <a:rPr lang="ru-RU" dirty="0" smtClean="0">
                <a:solidFill>
                  <a:srgbClr val="FF33CC"/>
                </a:solidFill>
              </a:rPr>
              <a:t>Выполни задание на карточке</a:t>
            </a:r>
            <a:endParaRPr lang="ru-RU" dirty="0">
              <a:solidFill>
                <a:srgbClr val="FF33CC"/>
              </a:solidFill>
            </a:endParaRPr>
          </a:p>
        </p:txBody>
      </p:sp>
      <p:pic>
        <p:nvPicPr>
          <p:cNvPr id="5" name="Picture 3" descr="C:\Users\ММ\Desktop\геро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14818"/>
            <a:ext cx="2428892" cy="230744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57486" y="-285776"/>
            <a:ext cx="12715964" cy="7643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3"/>
            <a:ext cx="8686800" cy="4357718"/>
          </a:xfrm>
        </p:spPr>
        <p:txBody>
          <a:bodyPr/>
          <a:lstStyle/>
          <a:p>
            <a:r>
              <a:rPr lang="ru-RU" dirty="0" smtClean="0">
                <a:solidFill>
                  <a:srgbClr val="111111"/>
                </a:solidFill>
              </a:rPr>
              <a:t>(8х3х0х9)+(2х8х1х2)=32</a:t>
            </a:r>
          </a:p>
          <a:p>
            <a:r>
              <a:rPr lang="ru-RU" dirty="0" smtClean="0">
                <a:solidFill>
                  <a:srgbClr val="111111"/>
                </a:solidFill>
              </a:rPr>
              <a:t>800- (4х4х2)= 768           </a:t>
            </a:r>
          </a:p>
          <a:p>
            <a:r>
              <a:rPr lang="ru-RU" dirty="0" smtClean="0">
                <a:solidFill>
                  <a:srgbClr val="111111"/>
                </a:solidFill>
              </a:rPr>
              <a:t>(7х3х3)+432=495</a:t>
            </a:r>
          </a:p>
          <a:p>
            <a:r>
              <a:rPr lang="ru-RU" dirty="0" smtClean="0">
                <a:solidFill>
                  <a:srgbClr val="111111"/>
                </a:solidFill>
              </a:rPr>
              <a:t>(9х9)-(18+45)=144</a:t>
            </a:r>
          </a:p>
          <a:p>
            <a:r>
              <a:rPr lang="ru-RU" dirty="0" smtClean="0">
                <a:solidFill>
                  <a:srgbClr val="111111"/>
                </a:solidFill>
              </a:rPr>
              <a:t>24:(72-66)= 4</a:t>
            </a:r>
          </a:p>
          <a:p>
            <a:r>
              <a:rPr lang="ru-RU" dirty="0" smtClean="0">
                <a:solidFill>
                  <a:srgbClr val="111111"/>
                </a:solidFill>
              </a:rPr>
              <a:t>(6х4х5)-(8х3х3)=48</a:t>
            </a:r>
            <a:endParaRPr lang="ru-RU" dirty="0">
              <a:solidFill>
                <a:srgbClr val="111111"/>
              </a:solidFill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|2.4|1.7"/>
</p:tagLst>
</file>

<file path=ppt/theme/theme1.xml><?xml version="1.0" encoding="utf-8"?>
<a:theme xmlns:a="http://schemas.openxmlformats.org/drawingml/2006/main" name="vselennaya_lukina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vselennaya_lukina</Template>
  <TotalTime>786</TotalTime>
  <Words>144</Words>
  <Application>Microsoft Office PowerPoint</Application>
  <PresentationFormat>Экран (4:3)</PresentationFormat>
  <Paragraphs>35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vselennaya_lukina</vt:lpstr>
      <vt:lpstr>Слайд 1</vt:lpstr>
      <vt:lpstr>ВСЕЛЕННАЯ, или      КОСМОС</vt:lpstr>
      <vt:lpstr> МЕРКУРИЙ</vt:lpstr>
      <vt:lpstr>Слайд 4</vt:lpstr>
      <vt:lpstr>МОЛОДЦЫ!</vt:lpstr>
      <vt:lpstr>Слайд 6</vt:lpstr>
      <vt:lpstr>Слайд 7</vt:lpstr>
      <vt:lpstr>Выполни задание на карточке</vt:lpstr>
      <vt:lpstr>Слайд 9</vt:lpstr>
      <vt:lpstr>УРА! Задание выполнено! Летим…!</vt:lpstr>
      <vt:lpstr>МАРС</vt:lpstr>
      <vt:lpstr>Слайд 12</vt:lpstr>
      <vt:lpstr>Начерти этот прямоугольник. Его длина 4см, а ширина в 2 раза больше. Вычисли его периметр и площадь.</vt:lpstr>
      <vt:lpstr>Слайд 14</vt:lpstr>
      <vt:lpstr>Нептун</vt:lpstr>
      <vt:lpstr>Слайд 16</vt:lpstr>
      <vt:lpstr>Слайд 17</vt:lpstr>
      <vt:lpstr>Наша планета - ЗЕМЛЯ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ВСЕЛЕННАЯ, или      КОСМОС</dc:title>
  <dc:creator>Admin</dc:creator>
  <cp:lastModifiedBy>ММ</cp:lastModifiedBy>
  <cp:revision>60</cp:revision>
  <cp:lastPrinted>1601-01-01T00:00:00Z</cp:lastPrinted>
  <dcterms:created xsi:type="dcterms:W3CDTF">2011-11-27T10:27:28Z</dcterms:created>
  <dcterms:modified xsi:type="dcterms:W3CDTF">2012-11-28T18:01:21Z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